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1599525" cy="32399288"/>
  <p:notesSz cx="6858000" cy="9144000"/>
  <p:custDataLst>
    <p:tags r:id="rId4"/>
  </p:custDataLst>
  <p:defaultTextStyle>
    <a:defPPr>
      <a:defRPr lang="zh-CN"/>
    </a:defPPr>
    <a:lvl1pPr marL="0" algn="l" defTabSz="234124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70940" algn="l" defTabSz="234124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41245" algn="l" defTabSz="234124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512185" algn="l" defTabSz="234124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82490" algn="l" defTabSz="234124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853430" algn="l" defTabSz="234124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7023735" algn="l" defTabSz="234124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94675" algn="l" defTabSz="234124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364980" algn="l" defTabSz="2341245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19">
          <p15:clr>
            <a:srgbClr val="A4A3A4"/>
          </p15:clr>
        </p15:guide>
        <p15:guide id="2" pos="68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6" autoAdjust="0"/>
    <p:restoredTop sz="94674"/>
  </p:normalViewPr>
  <p:slideViewPr>
    <p:cSldViewPr>
      <p:cViewPr varScale="1">
        <p:scale>
          <a:sx n="17" d="100"/>
          <a:sy n="17" d="100"/>
        </p:scale>
        <p:origin x="2357" y="120"/>
      </p:cViewPr>
      <p:guideLst>
        <p:guide orient="horz" pos="10219"/>
        <p:guide pos="68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0660B-D4B0-476F-A87F-5EBD8936244C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03B93-BFB1-4896-88E0-A6A312DDCD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7367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20000" y="10065003"/>
            <a:ext cx="18359999" cy="694500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39999" y="18360001"/>
            <a:ext cx="15120000" cy="8280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0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1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020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02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033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038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046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052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1581252" y="5370000"/>
            <a:ext cx="6697499" cy="11436751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488752" y="5370000"/>
            <a:ext cx="19732499" cy="11436751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250" y="20820003"/>
            <a:ext cx="18359999" cy="6435001"/>
          </a:xfrm>
        </p:spPr>
        <p:txBody>
          <a:bodyPr anchor="t"/>
          <a:lstStyle>
            <a:lvl1pPr algn="l">
              <a:defRPr sz="17485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250" y="13732505"/>
            <a:ext cx="18359999" cy="7087498"/>
          </a:xfrm>
        </p:spPr>
        <p:txBody>
          <a:bodyPr anchor="b"/>
          <a:lstStyle>
            <a:lvl1pPr marL="0" indent="0">
              <a:buNone/>
              <a:defRPr sz="8740">
                <a:solidFill>
                  <a:schemeClr val="tx1">
                    <a:tint val="75000"/>
                  </a:schemeClr>
                </a:solidFill>
              </a:defRPr>
            </a:lvl1pPr>
            <a:lvl2pPr marL="2007235" indent="0">
              <a:buNone/>
              <a:defRPr sz="7885">
                <a:solidFill>
                  <a:schemeClr val="tx1">
                    <a:tint val="75000"/>
                  </a:schemeClr>
                </a:solidFill>
              </a:defRPr>
            </a:lvl2pPr>
            <a:lvl3pPr marL="4013200" indent="0">
              <a:buNone/>
              <a:defRPr sz="7030">
                <a:solidFill>
                  <a:schemeClr val="tx1">
                    <a:tint val="75000"/>
                  </a:schemeClr>
                </a:solidFill>
              </a:defRPr>
            </a:lvl3pPr>
            <a:lvl4pPr marL="6020435" indent="0">
              <a:buNone/>
              <a:defRPr sz="6170">
                <a:solidFill>
                  <a:schemeClr val="tx1">
                    <a:tint val="75000"/>
                  </a:schemeClr>
                </a:solidFill>
              </a:defRPr>
            </a:lvl4pPr>
            <a:lvl5pPr marL="8026400" indent="0">
              <a:buNone/>
              <a:defRPr sz="6170">
                <a:solidFill>
                  <a:schemeClr val="tx1">
                    <a:tint val="75000"/>
                  </a:schemeClr>
                </a:solidFill>
              </a:defRPr>
            </a:lvl5pPr>
            <a:lvl6pPr marL="10033000" indent="0">
              <a:buNone/>
              <a:defRPr sz="6170">
                <a:solidFill>
                  <a:schemeClr val="tx1">
                    <a:tint val="75000"/>
                  </a:schemeClr>
                </a:solidFill>
              </a:defRPr>
            </a:lvl6pPr>
            <a:lvl7pPr marL="12038965" indent="0">
              <a:buNone/>
              <a:defRPr sz="6170">
                <a:solidFill>
                  <a:schemeClr val="tx1">
                    <a:tint val="75000"/>
                  </a:schemeClr>
                </a:solidFill>
              </a:defRPr>
            </a:lvl7pPr>
            <a:lvl8pPr marL="14046200" indent="0">
              <a:buNone/>
              <a:defRPr sz="6170">
                <a:solidFill>
                  <a:schemeClr val="tx1">
                    <a:tint val="75000"/>
                  </a:schemeClr>
                </a:solidFill>
              </a:defRPr>
            </a:lvl8pPr>
            <a:lvl9pPr marL="16052165" indent="0">
              <a:buNone/>
              <a:defRPr sz="61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88752" y="31275004"/>
            <a:ext cx="13215000" cy="88462508"/>
          </a:xfrm>
        </p:spPr>
        <p:txBody>
          <a:bodyPr/>
          <a:lstStyle>
            <a:lvl1pPr>
              <a:defRPr sz="12340"/>
            </a:lvl1pPr>
            <a:lvl2pPr>
              <a:defRPr sz="10455"/>
            </a:lvl2pPr>
            <a:lvl3pPr>
              <a:defRPr sz="8740"/>
            </a:lvl3pPr>
            <a:lvl4pPr>
              <a:defRPr sz="7885"/>
            </a:lvl4pPr>
            <a:lvl5pPr>
              <a:defRPr sz="7885"/>
            </a:lvl5pPr>
            <a:lvl6pPr>
              <a:defRPr sz="7885"/>
            </a:lvl6pPr>
            <a:lvl7pPr>
              <a:defRPr sz="7885"/>
            </a:lvl7pPr>
            <a:lvl8pPr>
              <a:defRPr sz="7885"/>
            </a:lvl8pPr>
            <a:lvl9pPr>
              <a:defRPr sz="788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063749" y="31275004"/>
            <a:ext cx="13215000" cy="88462508"/>
          </a:xfrm>
        </p:spPr>
        <p:txBody>
          <a:bodyPr/>
          <a:lstStyle>
            <a:lvl1pPr>
              <a:defRPr sz="12340"/>
            </a:lvl1pPr>
            <a:lvl2pPr>
              <a:defRPr sz="10455"/>
            </a:lvl2pPr>
            <a:lvl3pPr>
              <a:defRPr sz="8740"/>
            </a:lvl3pPr>
            <a:lvl4pPr>
              <a:defRPr sz="7885"/>
            </a:lvl4pPr>
            <a:lvl5pPr>
              <a:defRPr sz="7885"/>
            </a:lvl5pPr>
            <a:lvl6pPr>
              <a:defRPr sz="7885"/>
            </a:lvl6pPr>
            <a:lvl7pPr>
              <a:defRPr sz="7885"/>
            </a:lvl7pPr>
            <a:lvl8pPr>
              <a:defRPr sz="7885"/>
            </a:lvl8pPr>
            <a:lvl9pPr>
              <a:defRPr sz="788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000" y="1297503"/>
            <a:ext cx="19440000" cy="5400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000" y="7252502"/>
            <a:ext cx="9543750" cy="3022498"/>
          </a:xfrm>
        </p:spPr>
        <p:txBody>
          <a:bodyPr anchor="b"/>
          <a:lstStyle>
            <a:lvl1pPr marL="0" indent="0">
              <a:buNone/>
              <a:defRPr sz="10455" b="1"/>
            </a:lvl1pPr>
            <a:lvl2pPr marL="2007235" indent="0">
              <a:buNone/>
              <a:defRPr sz="8740" b="1"/>
            </a:lvl2pPr>
            <a:lvl3pPr marL="4013200" indent="0">
              <a:buNone/>
              <a:defRPr sz="7885" b="1"/>
            </a:lvl3pPr>
            <a:lvl4pPr marL="6020435" indent="0">
              <a:buNone/>
              <a:defRPr sz="7030" b="1"/>
            </a:lvl4pPr>
            <a:lvl5pPr marL="8026400" indent="0">
              <a:buNone/>
              <a:defRPr sz="7030" b="1"/>
            </a:lvl5pPr>
            <a:lvl6pPr marL="10033000" indent="0">
              <a:buNone/>
              <a:defRPr sz="7030" b="1"/>
            </a:lvl6pPr>
            <a:lvl7pPr marL="12038965" indent="0">
              <a:buNone/>
              <a:defRPr sz="7030" b="1"/>
            </a:lvl7pPr>
            <a:lvl8pPr marL="14046200" indent="0">
              <a:buNone/>
              <a:defRPr sz="7030" b="1"/>
            </a:lvl8pPr>
            <a:lvl9pPr marL="16052165" indent="0">
              <a:buNone/>
              <a:defRPr sz="703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0000" y="10275000"/>
            <a:ext cx="9543750" cy="18667504"/>
          </a:xfrm>
        </p:spPr>
        <p:txBody>
          <a:bodyPr/>
          <a:lstStyle>
            <a:lvl1pPr>
              <a:defRPr sz="10455"/>
            </a:lvl1pPr>
            <a:lvl2pPr>
              <a:defRPr sz="8740"/>
            </a:lvl2pPr>
            <a:lvl3pPr>
              <a:defRPr sz="7885"/>
            </a:lvl3pPr>
            <a:lvl4pPr>
              <a:defRPr sz="7030"/>
            </a:lvl4pPr>
            <a:lvl5pPr>
              <a:defRPr sz="7030"/>
            </a:lvl5pPr>
            <a:lvl6pPr>
              <a:defRPr sz="7030"/>
            </a:lvl6pPr>
            <a:lvl7pPr>
              <a:defRPr sz="7030"/>
            </a:lvl7pPr>
            <a:lvl8pPr>
              <a:defRPr sz="7030"/>
            </a:lvl8pPr>
            <a:lvl9pPr>
              <a:defRPr sz="703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2501" y="7252502"/>
            <a:ext cx="9547499" cy="3022498"/>
          </a:xfrm>
        </p:spPr>
        <p:txBody>
          <a:bodyPr anchor="b"/>
          <a:lstStyle>
            <a:lvl1pPr marL="0" indent="0">
              <a:buNone/>
              <a:defRPr sz="10455" b="1"/>
            </a:lvl1pPr>
            <a:lvl2pPr marL="2007235" indent="0">
              <a:buNone/>
              <a:defRPr sz="8740" b="1"/>
            </a:lvl2pPr>
            <a:lvl3pPr marL="4013200" indent="0">
              <a:buNone/>
              <a:defRPr sz="7885" b="1"/>
            </a:lvl3pPr>
            <a:lvl4pPr marL="6020435" indent="0">
              <a:buNone/>
              <a:defRPr sz="7030" b="1"/>
            </a:lvl4pPr>
            <a:lvl5pPr marL="8026400" indent="0">
              <a:buNone/>
              <a:defRPr sz="7030" b="1"/>
            </a:lvl5pPr>
            <a:lvl6pPr marL="10033000" indent="0">
              <a:buNone/>
              <a:defRPr sz="7030" b="1"/>
            </a:lvl6pPr>
            <a:lvl7pPr marL="12038965" indent="0">
              <a:buNone/>
              <a:defRPr sz="7030" b="1"/>
            </a:lvl7pPr>
            <a:lvl8pPr marL="14046200" indent="0">
              <a:buNone/>
              <a:defRPr sz="7030" b="1"/>
            </a:lvl8pPr>
            <a:lvl9pPr marL="16052165" indent="0">
              <a:buNone/>
              <a:defRPr sz="703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2501" y="10275000"/>
            <a:ext cx="9547499" cy="18667504"/>
          </a:xfrm>
        </p:spPr>
        <p:txBody>
          <a:bodyPr/>
          <a:lstStyle>
            <a:lvl1pPr>
              <a:defRPr sz="10455"/>
            </a:lvl1pPr>
            <a:lvl2pPr>
              <a:defRPr sz="8740"/>
            </a:lvl2pPr>
            <a:lvl3pPr>
              <a:defRPr sz="7885"/>
            </a:lvl3pPr>
            <a:lvl4pPr>
              <a:defRPr sz="7030"/>
            </a:lvl4pPr>
            <a:lvl5pPr>
              <a:defRPr sz="7030"/>
            </a:lvl5pPr>
            <a:lvl6pPr>
              <a:defRPr sz="7030"/>
            </a:lvl6pPr>
            <a:lvl7pPr>
              <a:defRPr sz="7030"/>
            </a:lvl7pPr>
            <a:lvl8pPr>
              <a:defRPr sz="7030"/>
            </a:lvl8pPr>
            <a:lvl9pPr>
              <a:defRPr sz="703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002" y="1290000"/>
            <a:ext cx="7106250" cy="5490000"/>
          </a:xfrm>
        </p:spPr>
        <p:txBody>
          <a:bodyPr anchor="b"/>
          <a:lstStyle>
            <a:lvl1pPr algn="l">
              <a:defRPr sz="874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5000" y="1290002"/>
            <a:ext cx="12074999" cy="27652504"/>
          </a:xfrm>
        </p:spPr>
        <p:txBody>
          <a:bodyPr/>
          <a:lstStyle>
            <a:lvl1pPr>
              <a:defRPr sz="14055"/>
            </a:lvl1pPr>
            <a:lvl2pPr>
              <a:defRPr sz="12340"/>
            </a:lvl2pPr>
            <a:lvl3pPr>
              <a:defRPr sz="10455"/>
            </a:lvl3pPr>
            <a:lvl4pPr>
              <a:defRPr sz="8740"/>
            </a:lvl4pPr>
            <a:lvl5pPr>
              <a:defRPr sz="8740"/>
            </a:lvl5pPr>
            <a:lvl6pPr>
              <a:defRPr sz="8740"/>
            </a:lvl6pPr>
            <a:lvl7pPr>
              <a:defRPr sz="8740"/>
            </a:lvl7pPr>
            <a:lvl8pPr>
              <a:defRPr sz="8740"/>
            </a:lvl8pPr>
            <a:lvl9pPr>
              <a:defRPr sz="874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80002" y="6780003"/>
            <a:ext cx="7106250" cy="22162503"/>
          </a:xfrm>
        </p:spPr>
        <p:txBody>
          <a:bodyPr/>
          <a:lstStyle>
            <a:lvl1pPr marL="0" indent="0">
              <a:buNone/>
              <a:defRPr sz="6170"/>
            </a:lvl1pPr>
            <a:lvl2pPr marL="2007235" indent="0">
              <a:buNone/>
              <a:defRPr sz="5315"/>
            </a:lvl2pPr>
            <a:lvl3pPr marL="4013200" indent="0">
              <a:buNone/>
              <a:defRPr sz="4455"/>
            </a:lvl3pPr>
            <a:lvl4pPr marL="6020435" indent="0">
              <a:buNone/>
              <a:defRPr sz="3940"/>
            </a:lvl4pPr>
            <a:lvl5pPr marL="8026400" indent="0">
              <a:buNone/>
              <a:defRPr sz="3940"/>
            </a:lvl5pPr>
            <a:lvl6pPr marL="10033000" indent="0">
              <a:buNone/>
              <a:defRPr sz="3940"/>
            </a:lvl6pPr>
            <a:lvl7pPr marL="12038965" indent="0">
              <a:buNone/>
              <a:defRPr sz="3940"/>
            </a:lvl7pPr>
            <a:lvl8pPr marL="14046200" indent="0">
              <a:buNone/>
              <a:defRPr sz="3940"/>
            </a:lvl8pPr>
            <a:lvl9pPr marL="16052165" indent="0">
              <a:buNone/>
              <a:defRPr sz="394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3751" y="22680001"/>
            <a:ext cx="12959999" cy="2677502"/>
          </a:xfrm>
        </p:spPr>
        <p:txBody>
          <a:bodyPr anchor="b"/>
          <a:lstStyle>
            <a:lvl1pPr algn="l">
              <a:defRPr sz="874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3751" y="2895000"/>
            <a:ext cx="12959999" cy="19440001"/>
          </a:xfrm>
        </p:spPr>
        <p:txBody>
          <a:bodyPr/>
          <a:lstStyle>
            <a:lvl1pPr marL="0" indent="0">
              <a:buNone/>
              <a:defRPr sz="14055"/>
            </a:lvl1pPr>
            <a:lvl2pPr marL="2007235" indent="0">
              <a:buNone/>
              <a:defRPr sz="12340"/>
            </a:lvl2pPr>
            <a:lvl3pPr marL="4013200" indent="0">
              <a:buNone/>
              <a:defRPr sz="10455"/>
            </a:lvl3pPr>
            <a:lvl4pPr marL="6020435" indent="0">
              <a:buNone/>
              <a:defRPr sz="8740"/>
            </a:lvl4pPr>
            <a:lvl5pPr marL="8026400" indent="0">
              <a:buNone/>
              <a:defRPr sz="8740"/>
            </a:lvl5pPr>
            <a:lvl6pPr marL="10033000" indent="0">
              <a:buNone/>
              <a:defRPr sz="8740"/>
            </a:lvl6pPr>
            <a:lvl7pPr marL="12038965" indent="0">
              <a:buNone/>
              <a:defRPr sz="8740"/>
            </a:lvl7pPr>
            <a:lvl8pPr marL="14046200" indent="0">
              <a:buNone/>
              <a:defRPr sz="8740"/>
            </a:lvl8pPr>
            <a:lvl9pPr marL="16052165" indent="0">
              <a:buNone/>
              <a:defRPr sz="874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3751" y="25357504"/>
            <a:ext cx="12959999" cy="3802498"/>
          </a:xfrm>
        </p:spPr>
        <p:txBody>
          <a:bodyPr/>
          <a:lstStyle>
            <a:lvl1pPr marL="0" indent="0">
              <a:buNone/>
              <a:defRPr sz="6170"/>
            </a:lvl1pPr>
            <a:lvl2pPr marL="2007235" indent="0">
              <a:buNone/>
              <a:defRPr sz="5315"/>
            </a:lvl2pPr>
            <a:lvl3pPr marL="4013200" indent="0">
              <a:buNone/>
              <a:defRPr sz="4455"/>
            </a:lvl3pPr>
            <a:lvl4pPr marL="6020435" indent="0">
              <a:buNone/>
              <a:defRPr sz="3940"/>
            </a:lvl4pPr>
            <a:lvl5pPr marL="8026400" indent="0">
              <a:buNone/>
              <a:defRPr sz="3940"/>
            </a:lvl5pPr>
            <a:lvl6pPr marL="10033000" indent="0">
              <a:buNone/>
              <a:defRPr sz="3940"/>
            </a:lvl6pPr>
            <a:lvl7pPr marL="12038965" indent="0">
              <a:buNone/>
              <a:defRPr sz="3940"/>
            </a:lvl7pPr>
            <a:lvl8pPr marL="14046200" indent="0">
              <a:buNone/>
              <a:defRPr sz="3940"/>
            </a:lvl8pPr>
            <a:lvl9pPr marL="16052165" indent="0">
              <a:buNone/>
              <a:defRPr sz="394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80000" y="1297503"/>
            <a:ext cx="19440000" cy="5400000"/>
          </a:xfrm>
          <a:prstGeom prst="rect">
            <a:avLst/>
          </a:prstGeom>
        </p:spPr>
        <p:txBody>
          <a:bodyPr vert="horz" lIns="234132" tIns="117066" rIns="234132" bIns="117066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000" y="7560003"/>
            <a:ext cx="19440000" cy="21382504"/>
          </a:xfrm>
          <a:prstGeom prst="rect">
            <a:avLst/>
          </a:prstGeom>
        </p:spPr>
        <p:txBody>
          <a:bodyPr vert="horz" lIns="234132" tIns="117066" rIns="234132" bIns="117066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80000" y="30030004"/>
            <a:ext cx="5040001" cy="1725001"/>
          </a:xfrm>
          <a:prstGeom prst="rect">
            <a:avLst/>
          </a:prstGeom>
        </p:spPr>
        <p:txBody>
          <a:bodyPr vert="horz" lIns="234132" tIns="117066" rIns="234132" bIns="117066" rtlCol="0" anchor="ctr"/>
          <a:lstStyle>
            <a:lvl1pPr algn="l">
              <a:defRPr sz="5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631B0-5975-4177-B003-67C863E98F05}" type="datetimeFigureOut">
              <a:rPr lang="zh-CN" altLang="en-US" smtClean="0"/>
              <a:t>2022/10/17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79999" y="30030004"/>
            <a:ext cx="6840000" cy="1725001"/>
          </a:xfrm>
          <a:prstGeom prst="rect">
            <a:avLst/>
          </a:prstGeom>
        </p:spPr>
        <p:txBody>
          <a:bodyPr vert="horz" lIns="234132" tIns="117066" rIns="234132" bIns="117066" rtlCol="0" anchor="ctr"/>
          <a:lstStyle>
            <a:lvl1pPr algn="ctr">
              <a:defRPr sz="5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80000" y="30030004"/>
            <a:ext cx="5040001" cy="1725001"/>
          </a:xfrm>
          <a:prstGeom prst="rect">
            <a:avLst/>
          </a:prstGeom>
        </p:spPr>
        <p:txBody>
          <a:bodyPr vert="horz" lIns="234132" tIns="117066" rIns="234132" bIns="117066" rtlCol="0" anchor="ctr"/>
          <a:lstStyle>
            <a:lvl1pPr algn="r">
              <a:defRPr sz="5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6CA4D-1D93-49FD-A19D-634E9EEE77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13200" rtl="0" eaLnBrk="1" latinLnBrk="0" hangingPunct="1">
        <a:spcBef>
          <a:spcPct val="0"/>
        </a:spcBef>
        <a:buNone/>
        <a:defRPr sz="19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05585" indent="-1505585" algn="l" defTabSz="4013200" rtl="0" eaLnBrk="1" latinLnBrk="0" hangingPunct="1">
        <a:spcBef>
          <a:spcPct val="34000"/>
        </a:spcBef>
        <a:buFont typeface="Arial" panose="020B0604020202020204" pitchFamily="34" charset="0"/>
        <a:buChar char="•"/>
        <a:defRPr sz="14055" kern="1200">
          <a:solidFill>
            <a:schemeClr val="tx1"/>
          </a:solidFill>
          <a:latin typeface="+mn-lt"/>
          <a:ea typeface="+mn-ea"/>
          <a:cs typeface="+mn-cs"/>
        </a:defRPr>
      </a:lvl1pPr>
      <a:lvl2pPr marL="3260725" indent="-1254125" algn="l" defTabSz="4013200" rtl="0" eaLnBrk="1" latinLnBrk="0" hangingPunct="1">
        <a:spcBef>
          <a:spcPct val="34000"/>
        </a:spcBef>
        <a:buFont typeface="Arial" panose="020B0604020202020204" pitchFamily="34" charset="0"/>
        <a:buChar char="–"/>
        <a:defRPr sz="12340" kern="1200">
          <a:solidFill>
            <a:schemeClr val="tx1"/>
          </a:solidFill>
          <a:latin typeface="+mn-lt"/>
          <a:ea typeface="+mn-ea"/>
          <a:cs typeface="+mn-cs"/>
        </a:defRPr>
      </a:lvl2pPr>
      <a:lvl3pPr marL="5016500" indent="-1003300" algn="l" defTabSz="4013200" rtl="0" eaLnBrk="1" latinLnBrk="0" hangingPunct="1">
        <a:spcBef>
          <a:spcPct val="34000"/>
        </a:spcBef>
        <a:buFont typeface="Arial" panose="020B0604020202020204" pitchFamily="34" charset="0"/>
        <a:buChar char="•"/>
        <a:defRPr sz="10455" kern="1200">
          <a:solidFill>
            <a:schemeClr val="tx1"/>
          </a:solidFill>
          <a:latin typeface="+mn-lt"/>
          <a:ea typeface="+mn-ea"/>
          <a:cs typeface="+mn-cs"/>
        </a:defRPr>
      </a:lvl3pPr>
      <a:lvl4pPr marL="7022465" indent="-1003300" algn="l" defTabSz="4013200" rtl="0" eaLnBrk="1" latinLnBrk="0" hangingPunct="1">
        <a:spcBef>
          <a:spcPct val="34000"/>
        </a:spcBef>
        <a:buFont typeface="Arial" panose="020B0604020202020204" pitchFamily="34" charset="0"/>
        <a:buChar char="–"/>
        <a:defRPr sz="8740" kern="1200">
          <a:solidFill>
            <a:schemeClr val="tx1"/>
          </a:solidFill>
          <a:latin typeface="+mn-lt"/>
          <a:ea typeface="+mn-ea"/>
          <a:cs typeface="+mn-cs"/>
        </a:defRPr>
      </a:lvl4pPr>
      <a:lvl5pPr marL="9029700" indent="-1003300" algn="l" defTabSz="4013200" rtl="0" eaLnBrk="1" latinLnBrk="0" hangingPunct="1">
        <a:spcBef>
          <a:spcPct val="34000"/>
        </a:spcBef>
        <a:buFont typeface="Arial" panose="020B0604020202020204" pitchFamily="34" charset="0"/>
        <a:buChar char="»"/>
        <a:defRPr sz="8740" kern="1200">
          <a:solidFill>
            <a:schemeClr val="tx1"/>
          </a:solidFill>
          <a:latin typeface="+mn-lt"/>
          <a:ea typeface="+mn-ea"/>
          <a:cs typeface="+mn-cs"/>
        </a:defRPr>
      </a:lvl5pPr>
      <a:lvl6pPr marL="11036935" indent="-1003300" algn="l" defTabSz="4013200" rtl="0" eaLnBrk="1" latinLnBrk="0" hangingPunct="1">
        <a:spcBef>
          <a:spcPct val="34000"/>
        </a:spcBef>
        <a:buFont typeface="Arial" panose="020B0604020202020204" pitchFamily="34" charset="0"/>
        <a:buChar char="•"/>
        <a:defRPr sz="8740" kern="1200">
          <a:solidFill>
            <a:schemeClr val="tx1"/>
          </a:solidFill>
          <a:latin typeface="+mn-lt"/>
          <a:ea typeface="+mn-ea"/>
          <a:cs typeface="+mn-cs"/>
        </a:defRPr>
      </a:lvl6pPr>
      <a:lvl7pPr marL="13042900" indent="-1003300" algn="l" defTabSz="4013200" rtl="0" eaLnBrk="1" latinLnBrk="0" hangingPunct="1">
        <a:spcBef>
          <a:spcPct val="34000"/>
        </a:spcBef>
        <a:buFont typeface="Arial" panose="020B0604020202020204" pitchFamily="34" charset="0"/>
        <a:buChar char="•"/>
        <a:defRPr sz="8740" kern="1200">
          <a:solidFill>
            <a:schemeClr val="tx1"/>
          </a:solidFill>
          <a:latin typeface="+mn-lt"/>
          <a:ea typeface="+mn-ea"/>
          <a:cs typeface="+mn-cs"/>
        </a:defRPr>
      </a:lvl7pPr>
      <a:lvl8pPr marL="15049500" indent="-1003300" algn="l" defTabSz="4013200" rtl="0" eaLnBrk="1" latinLnBrk="0" hangingPunct="1">
        <a:spcBef>
          <a:spcPct val="34000"/>
        </a:spcBef>
        <a:buFont typeface="Arial" panose="020B0604020202020204" pitchFamily="34" charset="0"/>
        <a:buChar char="•"/>
        <a:defRPr sz="8740" kern="1200">
          <a:solidFill>
            <a:schemeClr val="tx1"/>
          </a:solidFill>
          <a:latin typeface="+mn-lt"/>
          <a:ea typeface="+mn-ea"/>
          <a:cs typeface="+mn-cs"/>
        </a:defRPr>
      </a:lvl8pPr>
      <a:lvl9pPr marL="17055465" indent="-1003300" algn="l" defTabSz="4013200" rtl="0" eaLnBrk="1" latinLnBrk="0" hangingPunct="1">
        <a:spcBef>
          <a:spcPct val="34000"/>
        </a:spcBef>
        <a:buFont typeface="Arial" panose="020B0604020202020204" pitchFamily="34" charset="0"/>
        <a:buChar char="•"/>
        <a:defRPr sz="8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013200" rtl="0" eaLnBrk="1" latinLnBrk="0" hangingPunct="1">
        <a:defRPr sz="7885" kern="1200">
          <a:solidFill>
            <a:schemeClr val="tx1"/>
          </a:solidFill>
          <a:latin typeface="+mn-lt"/>
          <a:ea typeface="+mn-ea"/>
          <a:cs typeface="+mn-cs"/>
        </a:defRPr>
      </a:lvl1pPr>
      <a:lvl2pPr marL="2007235" algn="l" defTabSz="4013200" rtl="0" eaLnBrk="1" latinLnBrk="0" hangingPunct="1">
        <a:defRPr sz="7885" kern="1200">
          <a:solidFill>
            <a:schemeClr val="tx1"/>
          </a:solidFill>
          <a:latin typeface="+mn-lt"/>
          <a:ea typeface="+mn-ea"/>
          <a:cs typeface="+mn-cs"/>
        </a:defRPr>
      </a:lvl2pPr>
      <a:lvl3pPr marL="4013200" algn="l" defTabSz="4013200" rtl="0" eaLnBrk="1" latinLnBrk="0" hangingPunct="1">
        <a:defRPr sz="7885" kern="1200">
          <a:solidFill>
            <a:schemeClr val="tx1"/>
          </a:solidFill>
          <a:latin typeface="+mn-lt"/>
          <a:ea typeface="+mn-ea"/>
          <a:cs typeface="+mn-cs"/>
        </a:defRPr>
      </a:lvl3pPr>
      <a:lvl4pPr marL="6020435" algn="l" defTabSz="4013200" rtl="0" eaLnBrk="1" latinLnBrk="0" hangingPunct="1">
        <a:defRPr sz="7885" kern="1200">
          <a:solidFill>
            <a:schemeClr val="tx1"/>
          </a:solidFill>
          <a:latin typeface="+mn-lt"/>
          <a:ea typeface="+mn-ea"/>
          <a:cs typeface="+mn-cs"/>
        </a:defRPr>
      </a:lvl4pPr>
      <a:lvl5pPr marL="8026400" algn="l" defTabSz="4013200" rtl="0" eaLnBrk="1" latinLnBrk="0" hangingPunct="1">
        <a:defRPr sz="7885" kern="1200">
          <a:solidFill>
            <a:schemeClr val="tx1"/>
          </a:solidFill>
          <a:latin typeface="+mn-lt"/>
          <a:ea typeface="+mn-ea"/>
          <a:cs typeface="+mn-cs"/>
        </a:defRPr>
      </a:lvl5pPr>
      <a:lvl6pPr marL="10033000" algn="l" defTabSz="4013200" rtl="0" eaLnBrk="1" latinLnBrk="0" hangingPunct="1">
        <a:defRPr sz="7885" kern="1200">
          <a:solidFill>
            <a:schemeClr val="tx1"/>
          </a:solidFill>
          <a:latin typeface="+mn-lt"/>
          <a:ea typeface="+mn-ea"/>
          <a:cs typeface="+mn-cs"/>
        </a:defRPr>
      </a:lvl6pPr>
      <a:lvl7pPr marL="12038965" algn="l" defTabSz="4013200" rtl="0" eaLnBrk="1" latinLnBrk="0" hangingPunct="1">
        <a:defRPr sz="7885" kern="1200">
          <a:solidFill>
            <a:schemeClr val="tx1"/>
          </a:solidFill>
          <a:latin typeface="+mn-lt"/>
          <a:ea typeface="+mn-ea"/>
          <a:cs typeface="+mn-cs"/>
        </a:defRPr>
      </a:lvl7pPr>
      <a:lvl8pPr marL="14046200" algn="l" defTabSz="4013200" rtl="0" eaLnBrk="1" latinLnBrk="0" hangingPunct="1">
        <a:defRPr sz="7885" kern="1200">
          <a:solidFill>
            <a:schemeClr val="tx1"/>
          </a:solidFill>
          <a:latin typeface="+mn-lt"/>
          <a:ea typeface="+mn-ea"/>
          <a:cs typeface="+mn-cs"/>
        </a:defRPr>
      </a:lvl8pPr>
      <a:lvl9pPr marL="16052165" algn="l" defTabSz="4013200" rtl="0" eaLnBrk="1" latinLnBrk="0" hangingPunct="1">
        <a:defRPr sz="78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hyperlink" Target="mailto:r.abeysuriya@physics.usyd.edu.au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6830" y="29593540"/>
            <a:ext cx="21579840" cy="286575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25000"/>
                </a:schemeClr>
              </a:gs>
              <a:gs pos="83000">
                <a:schemeClr val="accent1">
                  <a:lumMod val="40000"/>
                  <a:lumOff val="60000"/>
                  <a:alpha val="38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6118860" y="0"/>
            <a:ext cx="15492095" cy="3007360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5255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479283" y="125962"/>
            <a:ext cx="14744322" cy="2779195"/>
          </a:xfrm>
        </p:spPr>
        <p:txBody>
          <a:bodyPr>
            <a:noAutofit/>
          </a:bodyPr>
          <a:lstStyle/>
          <a:p>
            <a:pPr marL="0" marR="0" lvl="0" indent="0" algn="l" defTabSz="2341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0" i="0" u="none" strike="noStrike" kern="1200" cap="sm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Lucida Sans Unicode"/>
              </a:rPr>
              <a:t>Title</a:t>
            </a:r>
            <a:endParaRPr kumimoji="0" lang="en-AU" altLang="zh-CN" sz="8000" b="0" i="0" u="none" strike="noStrike" kern="1200" cap="sm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Lucida Sans Unicode"/>
            </a:endParaRPr>
          </a:p>
        </p:txBody>
      </p:sp>
      <p:pic>
        <p:nvPicPr>
          <p:cNvPr id="8" name="图片 7" descr="e1adea6d2de0702ec98ced860f8d0dd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 l="30244" t="40118" r="26179" b="31813"/>
          <a:stretch>
            <a:fillRect/>
          </a:stretch>
        </p:blipFill>
        <p:spPr>
          <a:xfrm>
            <a:off x="3166745" y="253365"/>
            <a:ext cx="2713355" cy="2753995"/>
          </a:xfrm>
          <a:prstGeom prst="rect">
            <a:avLst/>
          </a:prstGeom>
        </p:spPr>
      </p:pic>
      <p:cxnSp>
        <p:nvCxnSpPr>
          <p:cNvPr id="25" name="直接连接符 24"/>
          <p:cNvCxnSpPr/>
          <p:nvPr/>
        </p:nvCxnSpPr>
        <p:spPr>
          <a:xfrm>
            <a:off x="429260" y="30169196"/>
            <a:ext cx="20794345" cy="0"/>
          </a:xfrm>
          <a:prstGeom prst="line">
            <a:avLst/>
          </a:prstGeom>
          <a:ln w="63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图片 25" descr="xiaohui-0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785" y="-217805"/>
            <a:ext cx="2611755" cy="3693160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176E767F-5F5D-D841-839A-C948D66CC9EC}"/>
              </a:ext>
            </a:extLst>
          </p:cNvPr>
          <p:cNvSpPr/>
          <p:nvPr/>
        </p:nvSpPr>
        <p:spPr>
          <a:xfrm flipV="1">
            <a:off x="438785" y="4812131"/>
            <a:ext cx="18720000" cy="327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4C4B8BD-DFD5-BF4E-9ECA-1C989EDF20EB}"/>
              </a:ext>
            </a:extLst>
          </p:cNvPr>
          <p:cNvSpPr txBox="1"/>
          <p:nvPr/>
        </p:nvSpPr>
        <p:spPr>
          <a:xfrm>
            <a:off x="433698" y="3265222"/>
            <a:ext cx="20374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4000" b="1" dirty="0">
                <a:latin typeface="Lucida Sans"/>
                <a:cs typeface="Lucida Sans"/>
              </a:rPr>
              <a:t>Author list</a:t>
            </a:r>
            <a:endParaRPr lang="en-AU" sz="4000" b="1" baseline="30000" dirty="0">
              <a:latin typeface="Lucida Sans"/>
              <a:cs typeface="Lucida San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2E19A28-C462-C7EF-347D-E87F8E359A1F}"/>
              </a:ext>
            </a:extLst>
          </p:cNvPr>
          <p:cNvSpPr txBox="1"/>
          <p:nvPr/>
        </p:nvSpPr>
        <p:spPr>
          <a:xfrm>
            <a:off x="429260" y="4133328"/>
            <a:ext cx="21788589" cy="6219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AU" altLang="zh-CN" sz="3000" baseline="30000" dirty="0">
                <a:latin typeface="Lucida Sans Unicode"/>
                <a:cs typeface="Lucida Sans Unicode"/>
              </a:rPr>
              <a:t>1 </a:t>
            </a:r>
            <a:r>
              <a:rPr lang="en-AU" altLang="zh-CN" sz="3000" dirty="0">
                <a:latin typeface="Lucida Sans Unicode"/>
                <a:cs typeface="Lucida Sans Unicode"/>
              </a:rPr>
              <a:t>Institution list</a:t>
            </a:r>
            <a:br>
              <a:rPr lang="en-AU" altLang="zh-CN" sz="3000" dirty="0">
                <a:latin typeface="Lucida Sans Unicode"/>
                <a:cs typeface="Lucida Sans Unicode"/>
              </a:rPr>
            </a:br>
            <a:endParaRPr lang="en-AU" altLang="zh-CN" sz="3000" dirty="0">
              <a:latin typeface="Lucida Sans Unicode"/>
              <a:cs typeface="Lucida Sans Unicode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B2C299F-BAA0-FD45-B976-9A5E2D916EDC}"/>
              </a:ext>
            </a:extLst>
          </p:cNvPr>
          <p:cNvSpPr txBox="1"/>
          <p:nvPr/>
        </p:nvSpPr>
        <p:spPr>
          <a:xfrm>
            <a:off x="10948514" y="25960304"/>
            <a:ext cx="10220400" cy="3817898"/>
          </a:xfrm>
          <a:prstGeom prst="rect">
            <a:avLst/>
          </a:prstGeom>
          <a:solidFill>
            <a:schemeClr val="accent1">
              <a:alpha val="33000"/>
            </a:schemeClr>
          </a:solidFill>
          <a:ln>
            <a:solidFill>
              <a:schemeClr val="accent1"/>
            </a:solidFill>
          </a:ln>
        </p:spPr>
        <p:txBody>
          <a:bodyPr wrap="square" lIns="1080000" tIns="140401" rIns="1080000" bIns="0" numCol="1" spcCol="1080000" rtlCol="0" anchor="t" anchorCtr="0">
            <a:noAutofit/>
          </a:bodyPr>
          <a:lstStyle/>
          <a:p>
            <a:pPr marL="0" marR="0" lvl="0" indent="0" algn="l" defTabSz="234124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宋体" panose="02010600030101010101" pitchFamily="2" charset="-122"/>
                <a:cs typeface="Lucida Sans Unicode"/>
              </a:rPr>
              <a:t>Conclusion goes here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065912F-E839-93DB-B286-A08F0C6700B5}"/>
              </a:ext>
            </a:extLst>
          </p:cNvPr>
          <p:cNvSpPr txBox="1"/>
          <p:nvPr/>
        </p:nvSpPr>
        <p:spPr>
          <a:xfrm>
            <a:off x="354896" y="5347868"/>
            <a:ext cx="10164882" cy="3530931"/>
          </a:xfrm>
          <a:prstGeom prst="rect">
            <a:avLst/>
          </a:prstGeom>
          <a:solidFill>
            <a:schemeClr val="accent1">
              <a:alpha val="33000"/>
            </a:schemeClr>
          </a:solidFill>
          <a:ln>
            <a:solidFill>
              <a:schemeClr val="accent1"/>
            </a:solidFill>
          </a:ln>
        </p:spPr>
        <p:txBody>
          <a:bodyPr wrap="square" lIns="216000" rIns="1080000" rtlCol="0" anchor="ctr" anchorCtr="0">
            <a:noAutofit/>
          </a:bodyPr>
          <a:lstStyle/>
          <a:p>
            <a:pPr marL="0" marR="0" lvl="0" indent="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Lucida Sans Unicode"/>
              </a:rPr>
              <a:t>An abstract can go here, reduce the vertical size if necessary</a:t>
            </a:r>
            <a:endParaRPr kumimoji="0" lang="en-AU" altLang="zh-CN" sz="29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Lucida Sans Unicode"/>
            </a:endParaRPr>
          </a:p>
        </p:txBody>
      </p:sp>
      <p:sp>
        <p:nvSpPr>
          <p:cNvPr id="76" name="Rounded Rectangle 16">
            <a:extLst>
              <a:ext uri="{FF2B5EF4-FFF2-40B4-BE49-F238E27FC236}">
                <a16:creationId xmlns:a16="http://schemas.microsoft.com/office/drawing/2014/main" id="{AE2A93C7-112F-9A22-20A9-F34D88E63A69}"/>
              </a:ext>
            </a:extLst>
          </p:cNvPr>
          <p:cNvSpPr/>
          <p:nvPr/>
        </p:nvSpPr>
        <p:spPr>
          <a:xfrm>
            <a:off x="308995" y="9435151"/>
            <a:ext cx="10220945" cy="8696495"/>
          </a:xfrm>
          <a:prstGeom prst="roundRect">
            <a:avLst>
              <a:gd name="adj" fmla="val 5839"/>
            </a:avLst>
          </a:prstGeom>
          <a:noFill/>
          <a:ln w="317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0" rtlCol="0" anchor="t" anchorCtr="0"/>
          <a:lstStyle/>
          <a:p>
            <a:pPr marL="1143000" marR="0" lvl="0" indent="-114300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lain"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Section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F39FAAD-07DF-7FEF-E32B-93D6B3244CE6}"/>
              </a:ext>
            </a:extLst>
          </p:cNvPr>
          <p:cNvSpPr/>
          <p:nvPr/>
        </p:nvSpPr>
        <p:spPr>
          <a:xfrm>
            <a:off x="684326" y="10712580"/>
            <a:ext cx="955746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lvl="0" indent="-360000" defTabSz="4176431">
              <a:spcAft>
                <a:spcPts val="1800"/>
              </a:spcAft>
              <a:buFont typeface="Arial"/>
              <a:buChar char="•"/>
            </a:pPr>
            <a:r>
              <a:rPr lang="en-US" altLang="zh-CN" sz="2500" dirty="0">
                <a:solidFill>
                  <a:prstClr val="black"/>
                </a:solidFill>
                <a:latin typeface="Lucida Sans Unicode"/>
                <a:cs typeface="Lucida Sans Unicode"/>
              </a:rPr>
              <a:t>This font size comes out well at A1 size. This font is Lucida Sans Unicode</a:t>
            </a:r>
          </a:p>
          <a:p>
            <a:pPr marL="360000" lvl="0" indent="-360000" defTabSz="4176431">
              <a:spcAft>
                <a:spcPts val="1800"/>
              </a:spcAft>
              <a:buFont typeface="Arial"/>
              <a:buChar char="•"/>
            </a:pPr>
            <a:r>
              <a:rPr lang="en-US" altLang="zh-CN" sz="2500" b="1" dirty="0">
                <a:solidFill>
                  <a:prstClr val="black"/>
                </a:solidFill>
                <a:latin typeface="Lucida Sans"/>
                <a:cs typeface="Lucida Sans"/>
              </a:rPr>
              <a:t>Bold text for emphasis. This font is Lucida Sans. It makes a subtle difference but it’s not a problem if only one of these fonts is available on your computer</a:t>
            </a:r>
          </a:p>
        </p:txBody>
      </p:sp>
      <p:sp>
        <p:nvSpPr>
          <p:cNvPr id="78" name="Rounded Rectangle 38">
            <a:extLst>
              <a:ext uri="{FF2B5EF4-FFF2-40B4-BE49-F238E27FC236}">
                <a16:creationId xmlns:a16="http://schemas.microsoft.com/office/drawing/2014/main" id="{87E590C4-6E7D-E21C-585B-C701D801C2ED}"/>
              </a:ext>
            </a:extLst>
          </p:cNvPr>
          <p:cNvSpPr/>
          <p:nvPr/>
        </p:nvSpPr>
        <p:spPr>
          <a:xfrm>
            <a:off x="10943778" y="5298259"/>
            <a:ext cx="10220400" cy="20261340"/>
          </a:xfrm>
          <a:prstGeom prst="roundRect">
            <a:avLst>
              <a:gd name="adj" fmla="val 5839"/>
            </a:avLst>
          </a:prstGeom>
          <a:noFill/>
          <a:ln w="317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0" rtlCol="0" anchor="t" anchorCtr="0"/>
          <a:lstStyle/>
          <a:p>
            <a:pPr marL="1143134" indent="-1143134">
              <a:buFont typeface="Wingdings" charset="2"/>
              <a:buAutoNum type="arabicPlain" startAt="3"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Section</a:t>
            </a:r>
            <a:endParaRPr lang="en-US" sz="4000" b="1" dirty="0">
              <a:solidFill>
                <a:schemeClr val="tx1"/>
              </a:solidFill>
              <a:latin typeface="Lucida Sans"/>
              <a:cs typeface="Lucida Sans"/>
            </a:endParaRPr>
          </a:p>
        </p:txBody>
      </p:sp>
      <p:sp>
        <p:nvSpPr>
          <p:cNvPr id="80" name="Rounded Rectangle 49">
            <a:extLst>
              <a:ext uri="{FF2B5EF4-FFF2-40B4-BE49-F238E27FC236}">
                <a16:creationId xmlns:a16="http://schemas.microsoft.com/office/drawing/2014/main" id="{7E49CE2E-E25F-1C9D-B99F-54B969D6CB7E}"/>
              </a:ext>
            </a:extLst>
          </p:cNvPr>
          <p:cNvSpPr/>
          <p:nvPr/>
        </p:nvSpPr>
        <p:spPr>
          <a:xfrm>
            <a:off x="323229" y="18421392"/>
            <a:ext cx="10220946" cy="7923821"/>
          </a:xfrm>
          <a:prstGeom prst="roundRect">
            <a:avLst>
              <a:gd name="adj" fmla="val 5839"/>
            </a:avLst>
          </a:prstGeom>
          <a:noFill/>
          <a:ln w="317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0" rtlCol="0" anchor="t" anchorCtr="0"/>
          <a:lstStyle/>
          <a:p>
            <a:pPr marL="1143134" indent="-1143134">
              <a:buFont typeface="Wingdings" charset="2"/>
              <a:buAutoNum type="arabicPlain" startAt="2"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Section</a:t>
            </a:r>
            <a:endParaRPr lang="en-US" sz="4000" b="1" dirty="0">
              <a:solidFill>
                <a:schemeClr val="tx1"/>
              </a:solidFill>
              <a:latin typeface="Lucida Sans"/>
              <a:cs typeface="Lucida Sans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8EC9E41-4B10-C63E-C8E9-0119A4013D2F}"/>
              </a:ext>
            </a:extLst>
          </p:cNvPr>
          <p:cNvSpPr txBox="1"/>
          <p:nvPr/>
        </p:nvSpPr>
        <p:spPr>
          <a:xfrm>
            <a:off x="322628" y="26631304"/>
            <a:ext cx="10220946" cy="3146898"/>
          </a:xfrm>
          <a:prstGeom prst="rect">
            <a:avLst/>
          </a:prstGeom>
          <a:noFill/>
          <a:ln w="3175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324000" tIns="140401" bIns="187200" rtlCol="0">
            <a:noAutofit/>
          </a:bodyPr>
          <a:lstStyle/>
          <a:p>
            <a:pPr marL="0" marR="0" lvl="0" indent="0" algn="l" defTabSz="2341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1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"/>
                <a:ea typeface="+mn-ea"/>
                <a:cs typeface="Lucida Sans"/>
              </a:rPr>
              <a:t>Selected references</a:t>
            </a:r>
            <a:endParaRPr kumimoji="0" lang="en-US" altLang="zh-CN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Lucida Sans Unicode"/>
            </a:endParaRPr>
          </a:p>
          <a:p>
            <a:pPr marL="0" marR="0" lvl="0" indent="0" algn="l" defTabSz="2341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宋体" panose="02010600030101010101" pitchFamily="2" charset="-122"/>
                <a:cs typeface="Lucida Sans Unicode"/>
              </a:rPr>
              <a:t>This is an appropriate size for your references</a:t>
            </a:r>
            <a:endParaRPr kumimoji="0" lang="en-US" altLang="zh-CN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"/>
              <a:ea typeface="宋体" panose="02010600030101010101" pitchFamily="2" charset="-122"/>
              <a:cs typeface="Lucida San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C429C29-F2E0-16E5-26AC-324569B4F1BD}"/>
              </a:ext>
            </a:extLst>
          </p:cNvPr>
          <p:cNvSpPr txBox="1"/>
          <p:nvPr/>
        </p:nvSpPr>
        <p:spPr>
          <a:xfrm>
            <a:off x="15760068" y="28009576"/>
            <a:ext cx="5160439" cy="1647302"/>
          </a:xfrm>
          <a:prstGeom prst="rect">
            <a:avLst/>
          </a:prstGeom>
          <a:solidFill>
            <a:schemeClr val="bg1"/>
          </a:solidFill>
          <a:ln w="3175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324000" tIns="140401" bIns="187200" rtlCol="0">
            <a:noAutofit/>
          </a:bodyPr>
          <a:lstStyle/>
          <a:p>
            <a:pPr>
              <a:spcAft>
                <a:spcPts val="1801"/>
              </a:spcAft>
            </a:pPr>
            <a:r>
              <a:rPr lang="en-US" sz="2800" b="1" dirty="0">
                <a:latin typeface="Lucida Sans"/>
                <a:cs typeface="Lucida Sans"/>
              </a:rPr>
              <a:t>Further Information</a:t>
            </a:r>
            <a:br>
              <a:rPr lang="en-US" sz="2800" b="1" dirty="0">
                <a:latin typeface="Lucida Sans"/>
                <a:cs typeface="Lucida Sans"/>
              </a:rPr>
            </a:br>
            <a:br>
              <a:rPr lang="en-US" sz="2000" b="1" dirty="0">
                <a:latin typeface="Lucida Sans Unicode"/>
                <a:cs typeface="Lucida Sans Unicode"/>
              </a:rPr>
            </a:br>
            <a:r>
              <a:rPr lang="en-US" sz="2200" dirty="0">
                <a:latin typeface="Lucida Sans Unicode"/>
                <a:cs typeface="Lucida Sans Unicode"/>
              </a:rPr>
              <a:t>Please email me</a:t>
            </a:r>
            <a:br>
              <a:rPr lang="en-US" sz="2200" dirty="0">
                <a:latin typeface="Lucida Sans Unicode"/>
                <a:cs typeface="Lucida Sans Unicode"/>
              </a:rPr>
            </a:br>
            <a:r>
              <a:rPr lang="en-US" sz="2200" u="sng" dirty="0">
                <a:solidFill>
                  <a:srgbClr val="0000FF"/>
                </a:solidFill>
                <a:latin typeface="Lucida Sans Unicode"/>
                <a:cs typeface="Lucida Sans Unicode"/>
                <a:hlinkClick r:id="rId5"/>
              </a:rPr>
              <a:t>email@fudan.edu.cn</a:t>
            </a:r>
            <a:endParaRPr lang="en-US" sz="2200" u="sng" dirty="0">
              <a:solidFill>
                <a:srgbClr val="0000FF"/>
              </a:solidFill>
              <a:latin typeface="Lucida Sans Unicode"/>
              <a:cs typeface="Lucida Sans Unicode"/>
            </a:endParaRPr>
          </a:p>
        </p:txBody>
      </p:sp>
      <p:sp>
        <p:nvSpPr>
          <p:cNvPr id="83" name="TextBox 23">
            <a:extLst>
              <a:ext uri="{FF2B5EF4-FFF2-40B4-BE49-F238E27FC236}">
                <a16:creationId xmlns:a16="http://schemas.microsoft.com/office/drawing/2014/main" id="{93E968F5-E0D5-6002-35C9-69776319D4D0}"/>
              </a:ext>
            </a:extLst>
          </p:cNvPr>
          <p:cNvSpPr txBox="1"/>
          <p:nvPr/>
        </p:nvSpPr>
        <p:spPr>
          <a:xfrm>
            <a:off x="674957" y="19592267"/>
            <a:ext cx="951628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marR="0" lvl="0" indent="-36000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Lucida Sans Unicode"/>
              </a:rPr>
              <a:t>For new sections, right click on the heading and select ‘bullets and numbering’. Change the start number to match the section you are in</a:t>
            </a:r>
          </a:p>
          <a:p>
            <a:pPr marL="360000" marR="0" lvl="0" indent="-36000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Lucida Sans Unicode"/>
              </a:rPr>
              <a:t>For sparse sections or to improve readability, increase the bullet and line spacing</a:t>
            </a:r>
          </a:p>
        </p:txBody>
      </p:sp>
      <p:sp>
        <p:nvSpPr>
          <p:cNvPr id="87" name="TextBox 23">
            <a:extLst>
              <a:ext uri="{FF2B5EF4-FFF2-40B4-BE49-F238E27FC236}">
                <a16:creationId xmlns:a16="http://schemas.microsoft.com/office/drawing/2014/main" id="{0465B4DB-1E18-83A2-1B09-BB3FB997941A}"/>
              </a:ext>
            </a:extLst>
          </p:cNvPr>
          <p:cNvSpPr txBox="1"/>
          <p:nvPr/>
        </p:nvSpPr>
        <p:spPr>
          <a:xfrm>
            <a:off x="11295834" y="6594094"/>
            <a:ext cx="951628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marR="0" lvl="0" indent="-36000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Lucida Sans Unicode"/>
              </a:rPr>
              <a:t>For new sections, right click on the heading and select ‘bullets and numbering’. Change the start number to match the section you are in</a:t>
            </a:r>
          </a:p>
          <a:p>
            <a:pPr marL="360000" marR="0" lvl="0" indent="-360000" algn="l" defTabSz="41764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altLang="zh-CN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Lucida Sans Unicode"/>
              </a:rPr>
              <a:t>For sparse sections or to improve readability, increase the bullet and line spacing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47cbd089-d5cc-495f-89c8-7546081a8bb4"/>
  <p:tag name="COMMONDATA" val="eyJoZGlkIjoiYjJkZjhiOGM3ZjZlZDUyMmJhNTQxODgzNWFhNGVhYjY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36,&quot;width&quot;:2007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180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等线</vt:lpstr>
      <vt:lpstr>Arial</vt:lpstr>
      <vt:lpstr>Calibri</vt:lpstr>
      <vt:lpstr>Lucida Sans</vt:lpstr>
      <vt:lpstr>Lucida Sans Unicode</vt:lpstr>
      <vt:lpstr>Wingdings</vt:lpstr>
      <vt:lpstr>Office 主题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2021类脑研究院校庆报告海报模板</dc:title>
  <dc:creator>Administrator</dc:creator>
  <cp:lastModifiedBy>yang qi</cp:lastModifiedBy>
  <cp:revision>15</cp:revision>
  <dcterms:created xsi:type="dcterms:W3CDTF">2021-05-10T02:10:00Z</dcterms:created>
  <dcterms:modified xsi:type="dcterms:W3CDTF">2022-10-17T03:38:34Z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6BB476A3B4C3404296F6D8196FCFB160</vt:lpwstr>
  </property>
  <property fmtid="{D5CDD505-2E9C-101B-9397-08002B2CF9AE}" pid="3" name="KSOProductBuildVer">
    <vt:lpwstr>2052-11.1.0.12598</vt:lpwstr>
  </property>
</Properties>
</file>